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76" r:id="rId4"/>
    <p:sldId id="278" r:id="rId5"/>
    <p:sldId id="290" r:id="rId6"/>
    <p:sldId id="279" r:id="rId7"/>
    <p:sldId id="281" r:id="rId8"/>
    <p:sldId id="284" r:id="rId9"/>
    <p:sldId id="285" r:id="rId10"/>
    <p:sldId id="291" r:id="rId11"/>
    <p:sldId id="289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258" r:id="rId6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44279-9A35-A74B-95EB-66650E352DFF}" type="datetimeFigureOut">
              <a:rPr lang="ru-RU" smtClean="0"/>
              <a:t>6/17/15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D65F9-EDE6-454C-A302-76EBDAC10A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37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Hypermedia as the Engine of Application State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D65F9-EDE6-454C-A302-76EBDAC10AE9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31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6/17/15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628800"/>
            <a:ext cx="7772400" cy="1470025"/>
          </a:xfrm>
        </p:spPr>
        <p:txBody>
          <a:bodyPr/>
          <a:lstStyle/>
          <a:p>
            <a:r>
              <a:rPr lang="en-US" b="1" dirty="0" err="1" smtClean="0"/>
              <a:t>RESTful</a:t>
            </a:r>
            <a:r>
              <a:rPr lang="en-US" b="1" dirty="0" smtClean="0"/>
              <a:t> </a:t>
            </a:r>
            <a:r>
              <a:rPr lang="en-US" b="1" dirty="0" err="1" smtClean="0"/>
              <a:t>webservices</a:t>
            </a:r>
            <a:r>
              <a:rPr lang="en-US" b="1" dirty="0" smtClean="0"/>
              <a:t> and </a:t>
            </a:r>
            <a:r>
              <a:rPr lang="en-US" b="1" dirty="0" err="1" smtClean="0"/>
              <a:t>FOSRestBundle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63688" y="4509120"/>
            <a:ext cx="6400800" cy="1752600"/>
          </a:xfrm>
        </p:spPr>
        <p:txBody>
          <a:bodyPr/>
          <a:lstStyle/>
          <a:p>
            <a:pPr algn="r"/>
            <a:r>
              <a:rPr lang="en-US" dirty="0" smtClean="0"/>
              <a:t>Symfony training at Levi9</a:t>
            </a:r>
          </a:p>
          <a:p>
            <a:pPr algn="r"/>
            <a:r>
              <a:rPr lang="en-US" dirty="0" err="1" smtClean="0"/>
              <a:t>Mykola</a:t>
            </a:r>
            <a:r>
              <a:rPr lang="en-US" dirty="0" smtClean="0"/>
              <a:t> </a:t>
            </a:r>
            <a:r>
              <a:rPr lang="en-US" dirty="0" err="1" smtClean="0"/>
              <a:t>Labinskyi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Types</a:t>
            </a:r>
            <a:endParaRPr lang="en-US" dirty="0"/>
          </a:p>
        </p:txBody>
      </p:sp>
      <p:pic>
        <p:nvPicPr>
          <p:cNvPr id="4" name="Содержимое 3" descr="Screen Shot 2015-06-17 at 15.47.34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6" t="32916" r="41898" b="34162"/>
          <a:stretch/>
        </p:blipFill>
        <p:spPr>
          <a:xfrm>
            <a:off x="553194" y="1412776"/>
            <a:ext cx="7593248" cy="4104456"/>
          </a:xfrm>
        </p:spPr>
      </p:pic>
    </p:spTree>
    <p:extLst>
      <p:ext uri="{BB962C8B-B14F-4D97-AF65-F5344CB8AC3E}">
        <p14:creationId xmlns:p14="http://schemas.microsoft.com/office/powerpoint/2010/main" val="23397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FOSRestBundle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friendsofsymfony</a:t>
            </a:r>
            <a:r>
              <a:rPr lang="en-US" sz="3600" dirty="0"/>
              <a:t>/rest-</a:t>
            </a:r>
            <a:r>
              <a:rPr lang="en-US" sz="3600" dirty="0" smtClean="0"/>
              <a:t>bundle</a:t>
            </a:r>
          </a:p>
          <a:p>
            <a:r>
              <a:rPr lang="en-US" sz="3600" dirty="0" err="1" smtClean="0"/>
              <a:t>jms</a:t>
            </a:r>
            <a:r>
              <a:rPr lang="en-US" sz="3600" dirty="0" smtClean="0"/>
              <a:t>/serialize-rundle</a:t>
            </a:r>
          </a:p>
          <a:p>
            <a:r>
              <a:rPr lang="en-US" sz="3600" dirty="0" err="1" smtClean="0"/>
              <a:t>nelmio</a:t>
            </a:r>
            <a:r>
              <a:rPr lang="en-US" sz="3600" dirty="0" smtClean="0"/>
              <a:t>/</a:t>
            </a:r>
            <a:r>
              <a:rPr lang="en-US" sz="3600" dirty="0" err="1" smtClean="0"/>
              <a:t>api</a:t>
            </a:r>
            <a:r>
              <a:rPr lang="en-US" sz="3600" dirty="0" smtClean="0"/>
              <a:t>-doc-bundle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694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4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2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473" y="26064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Agenda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71600" y="1772816"/>
            <a:ext cx="7632848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REST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Intro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HTTP protocol and verbs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Resources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Data formats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…</a:t>
            </a: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 smtClean="0"/>
              <a:t>FOSRestBundle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120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7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Representational state transfer</a:t>
            </a:r>
          </a:p>
          <a:p>
            <a:endParaRPr lang="en-US" sz="2400" dirty="0" smtClean="0"/>
          </a:p>
          <a:p>
            <a:r>
              <a:rPr lang="en-US" sz="3600" dirty="0" smtClean="0"/>
              <a:t>Client-server</a:t>
            </a:r>
          </a:p>
          <a:p>
            <a:r>
              <a:rPr lang="en-US" sz="3600" dirty="0" smtClean="0"/>
              <a:t>Stateless</a:t>
            </a:r>
          </a:p>
          <a:p>
            <a:r>
              <a:rPr lang="en-US" sz="3600" dirty="0" smtClean="0"/>
              <a:t>Cacheable</a:t>
            </a:r>
          </a:p>
          <a:p>
            <a:r>
              <a:rPr lang="en-US" sz="3600" dirty="0" smtClean="0"/>
              <a:t>Layered system</a:t>
            </a:r>
          </a:p>
          <a:p>
            <a:r>
              <a:rPr lang="en-US" sz="3600" dirty="0" smtClean="0"/>
              <a:t>Uniform interface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877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6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Protocol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URI</a:t>
            </a:r>
          </a:p>
          <a:p>
            <a:r>
              <a:rPr lang="en-US" sz="3600" dirty="0" smtClean="0"/>
              <a:t>Methods</a:t>
            </a:r>
          </a:p>
          <a:p>
            <a:r>
              <a:rPr lang="en-US" sz="3600" dirty="0" smtClean="0"/>
              <a:t>Headers</a:t>
            </a:r>
          </a:p>
          <a:p>
            <a:r>
              <a:rPr lang="en-US" sz="3600" dirty="0" smtClean="0"/>
              <a:t>Body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304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6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6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8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2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2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2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2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Protocol</a:t>
            </a:r>
            <a:endParaRPr lang="en-US" dirty="0"/>
          </a:p>
        </p:txBody>
      </p:sp>
      <p:pic>
        <p:nvPicPr>
          <p:cNvPr id="4" name="Содержимое 3" descr="Screen Shot 2015-06-17 at 15.42.59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6" t="34152" r="41127" b="33955"/>
          <a:stretch/>
        </p:blipFill>
        <p:spPr>
          <a:xfrm>
            <a:off x="683568" y="1700808"/>
            <a:ext cx="7608220" cy="3816424"/>
          </a:xfrm>
        </p:spPr>
      </p:pic>
    </p:spTree>
    <p:extLst>
      <p:ext uri="{BB962C8B-B14F-4D97-AF65-F5344CB8AC3E}">
        <p14:creationId xmlns:p14="http://schemas.microsoft.com/office/powerpoint/2010/main" val="46924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42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codes</a:t>
            </a:r>
            <a:endParaRPr lang="en-US" dirty="0"/>
          </a:p>
        </p:txBody>
      </p:sp>
      <p:pic>
        <p:nvPicPr>
          <p:cNvPr id="4" name="Содержимое 3" descr="Screen Shot 2015-06-17 at 15.45.16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7" t="32300" r="41127" b="34573"/>
          <a:stretch/>
        </p:blipFill>
        <p:spPr>
          <a:xfrm>
            <a:off x="251520" y="1268760"/>
            <a:ext cx="8596234" cy="4464496"/>
          </a:xfrm>
        </p:spPr>
      </p:pic>
    </p:spTree>
    <p:extLst>
      <p:ext uri="{BB962C8B-B14F-4D97-AF65-F5344CB8AC3E}">
        <p14:creationId xmlns:p14="http://schemas.microsoft.com/office/powerpoint/2010/main" val="416641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68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/>
          <a:lstStyle/>
          <a:p>
            <a:r>
              <a:rPr lang="en-US" dirty="0" smtClean="0"/>
              <a:t>One common goal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6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Reverse proxy</a:t>
            </a:r>
          </a:p>
          <a:p>
            <a:endParaRPr lang="en-US" sz="3600" dirty="0"/>
          </a:p>
          <a:p>
            <a:r>
              <a:rPr lang="en-US" sz="3600" dirty="0" smtClean="0"/>
              <a:t>Expiration model (Last modified)</a:t>
            </a:r>
          </a:p>
          <a:p>
            <a:r>
              <a:rPr lang="en-US" sz="3600" dirty="0" smtClean="0"/>
              <a:t>Invalidation (</a:t>
            </a:r>
            <a:r>
              <a:rPr lang="en-US" sz="3600" dirty="0" err="1" smtClean="0"/>
              <a:t>ETag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576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/books/bestsellers/</a:t>
            </a:r>
          </a:p>
          <a:p>
            <a:r>
              <a:rPr lang="en-US" sz="3600" dirty="0" smtClean="0"/>
              <a:t>/books/latest/</a:t>
            </a:r>
          </a:p>
          <a:p>
            <a:r>
              <a:rPr lang="en-US" sz="3600" dirty="0" smtClean="0"/>
              <a:t>/books/?publisher=</a:t>
            </a:r>
            <a:r>
              <a:rPr lang="en-US" sz="3600" dirty="0" err="1" smtClean="0"/>
              <a:t>a&amp;year</a:t>
            </a:r>
            <a:r>
              <a:rPr lang="en-US" sz="3600" dirty="0" smtClean="0"/>
              <a:t>=1990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286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Pagination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Limit / offset</a:t>
            </a:r>
          </a:p>
          <a:p>
            <a:pPr marL="0" indent="0">
              <a:buNone/>
            </a:pPr>
            <a:r>
              <a:rPr lang="en-US" sz="3600" dirty="0" smtClean="0"/>
              <a:t>/books/?limit=10&amp;offset=100</a:t>
            </a:r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Page / page size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/books/p10/10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345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137</Words>
  <Application>Microsoft Macintosh PowerPoint</Application>
  <PresentationFormat>Экран (4:3)</PresentationFormat>
  <Paragraphs>49</Paragraphs>
  <Slides>61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2" baseType="lpstr">
      <vt:lpstr>Тема Office</vt:lpstr>
      <vt:lpstr>RESTful webservices and FOSRestBundle</vt:lpstr>
      <vt:lpstr>Agenda</vt:lpstr>
      <vt:lpstr>REST</vt:lpstr>
      <vt:lpstr>HTTP Protocol</vt:lpstr>
      <vt:lpstr>HTTP Protocol</vt:lpstr>
      <vt:lpstr>Status codes</vt:lpstr>
      <vt:lpstr>Caching</vt:lpstr>
      <vt:lpstr>Filters</vt:lpstr>
      <vt:lpstr>Pagination</vt:lpstr>
      <vt:lpstr>Media Types</vt:lpstr>
      <vt:lpstr>FOSRestBundle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One common goal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load projects on Symfony</dc:title>
  <cp:lastModifiedBy>Nikolay Labinskiy</cp:lastModifiedBy>
  <cp:revision>82</cp:revision>
  <dcterms:modified xsi:type="dcterms:W3CDTF">2015-06-17T15:11:18Z</dcterms:modified>
</cp:coreProperties>
</file>